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1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69" r:id="rId32"/>
    <p:sldId id="270" r:id="rId33"/>
    <p:sldId id="271" r:id="rId34"/>
    <p:sldId id="272" r:id="rId35"/>
    <p:sldId id="273" r:id="rId36"/>
    <p:sldId id="274" r:id="rId37"/>
    <p:sldId id="27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6" d="100"/>
          <a:sy n="66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8EAC5-5173-44D7-8670-D9F9EC7FDA7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3335B-5F5B-4532-BF93-130AFE53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5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3335B-5F5B-4532-BF93-130AFE53F9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96E1B4E-637C-47FD-B83D-CB0CCF1C836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5E8CC9-2C0E-4637-86C0-127B1BF881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57600"/>
            <a:ext cx="7543800" cy="1524000"/>
          </a:xfrm>
        </p:spPr>
        <p:txBody>
          <a:bodyPr/>
          <a:lstStyle/>
          <a:p>
            <a:pPr algn="ctr"/>
            <a:r>
              <a:rPr lang="en-US" dirty="0" err="1" smtClean="0"/>
              <a:t>Frases</a:t>
            </a:r>
            <a:r>
              <a:rPr lang="en-US" dirty="0" smtClean="0"/>
              <a:t> </a:t>
            </a:r>
            <a:r>
              <a:rPr lang="en-US" dirty="0" err="1" smtClean="0"/>
              <a:t>Subjuntivas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err="1" smtClean="0"/>
              <a:t>Indicativas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Volvieron</a:t>
            </a:r>
            <a:r>
              <a:rPr lang="en-US" dirty="0" smtClean="0"/>
              <a:t> (</a:t>
            </a:r>
            <a:r>
              <a:rPr lang="en-US" dirty="0" err="1" smtClean="0"/>
              <a:t>volvían</a:t>
            </a:r>
            <a:r>
              <a:rPr lang="en-US" dirty="0" smtClean="0"/>
              <a:t>, </a:t>
            </a:r>
            <a:r>
              <a:rPr lang="en-US" dirty="0" err="1" smtClean="0"/>
              <a:t>volverían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Esperé</a:t>
            </a:r>
            <a:r>
              <a:rPr lang="en-US" sz="5400" b="1" dirty="0" smtClean="0">
                <a:solidFill>
                  <a:srgbClr val="C00000"/>
                </a:solidFill>
              </a:rPr>
              <a:t> hasta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todos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volver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No </a:t>
            </a:r>
            <a:r>
              <a:rPr lang="en-US" sz="5400" b="1" dirty="0" err="1" smtClean="0">
                <a:solidFill>
                  <a:srgbClr val="C00000"/>
                </a:solidFill>
              </a:rPr>
              <a:t>cambiaría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este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empleo</a:t>
            </a:r>
            <a:r>
              <a:rPr lang="en-US" sz="5400" b="1" dirty="0" smtClean="0">
                <a:solidFill>
                  <a:srgbClr val="C00000"/>
                </a:solidFill>
              </a:rPr>
              <a:t> a </a:t>
            </a:r>
            <a:r>
              <a:rPr lang="en-US" sz="5400" b="1" dirty="0" err="1" smtClean="0">
                <a:solidFill>
                  <a:srgbClr val="C00000"/>
                </a:solidFill>
              </a:rPr>
              <a:t>menos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otros</a:t>
            </a:r>
            <a:r>
              <a:rPr lang="en-US" sz="5400" b="1" dirty="0" smtClean="0">
                <a:solidFill>
                  <a:srgbClr val="C00000"/>
                </a:solidFill>
              </a:rPr>
              <a:t> me (</a:t>
            </a:r>
            <a:r>
              <a:rPr lang="en-US" sz="5400" b="1" dirty="0" err="1" smtClean="0">
                <a:solidFill>
                  <a:srgbClr val="C00000"/>
                </a:solidFill>
              </a:rPr>
              <a:t>pagar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mejor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divirtieras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Fue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importante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tú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divertirse</a:t>
            </a:r>
            <a:r>
              <a:rPr lang="en-US" sz="5400" b="1" dirty="0" smtClean="0">
                <a:solidFill>
                  <a:srgbClr val="C00000"/>
                </a:solidFill>
              </a:rPr>
              <a:t>) en </a:t>
            </a:r>
            <a:r>
              <a:rPr lang="en-US" sz="5400" b="1" dirty="0" err="1" smtClean="0">
                <a:solidFill>
                  <a:srgbClr val="C00000"/>
                </a:solidFill>
              </a:rPr>
              <a:t>esa</a:t>
            </a:r>
            <a:r>
              <a:rPr lang="en-US" sz="5400" b="1" dirty="0" smtClean="0">
                <a:solidFill>
                  <a:srgbClr val="C00000"/>
                </a:solidFill>
              </a:rPr>
              <a:t> fiesta.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Trabajaré</a:t>
            </a:r>
            <a:r>
              <a:rPr lang="en-US" sz="5400" b="1" dirty="0" smtClean="0">
                <a:solidFill>
                  <a:srgbClr val="C00000"/>
                </a:solidFill>
              </a:rPr>
              <a:t> a </a:t>
            </a:r>
            <a:r>
              <a:rPr lang="en-US" sz="5400" b="1" dirty="0" err="1" smtClean="0">
                <a:solidFill>
                  <a:srgbClr val="C00000"/>
                </a:solidFill>
              </a:rPr>
              <a:t>menos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mis</a:t>
            </a:r>
            <a:r>
              <a:rPr lang="en-US" sz="5400" b="1" dirty="0" smtClean="0">
                <a:solidFill>
                  <a:srgbClr val="C00000"/>
                </a:solidFill>
              </a:rPr>
              <a:t> padres me (</a:t>
            </a:r>
            <a:r>
              <a:rPr lang="en-US" sz="5400" b="1" dirty="0" err="1" smtClean="0">
                <a:solidFill>
                  <a:srgbClr val="C00000"/>
                </a:solidFill>
              </a:rPr>
              <a:t>dar</a:t>
            </a:r>
            <a:r>
              <a:rPr lang="en-US" sz="5400" b="1" dirty="0" smtClean="0">
                <a:solidFill>
                  <a:srgbClr val="C00000"/>
                </a:solidFill>
              </a:rPr>
              <a:t>) un </a:t>
            </a:r>
            <a:r>
              <a:rPr lang="en-US" sz="5400" b="1" dirty="0" err="1" smtClean="0">
                <a:solidFill>
                  <a:srgbClr val="C00000"/>
                </a:solidFill>
              </a:rPr>
              <a:t>coche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llegué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Ellos</a:t>
            </a:r>
            <a:r>
              <a:rPr lang="en-US" sz="5400" b="1" dirty="0" smtClean="0">
                <a:solidFill>
                  <a:srgbClr val="C00000"/>
                </a:solidFill>
              </a:rPr>
              <a:t> me </a:t>
            </a:r>
            <a:r>
              <a:rPr lang="en-US" sz="5400" b="1" dirty="0" err="1" smtClean="0">
                <a:solidFill>
                  <a:srgbClr val="C00000"/>
                </a:solidFill>
              </a:rPr>
              <a:t>saludaron</a:t>
            </a:r>
            <a:r>
              <a:rPr lang="en-US" sz="5400" b="1" dirty="0" smtClean="0">
                <a:solidFill>
                  <a:srgbClr val="C00000"/>
                </a:solidFill>
              </a:rPr>
              <a:t> en </a:t>
            </a:r>
            <a:r>
              <a:rPr lang="en-US" sz="5400" b="1" dirty="0" err="1" smtClean="0">
                <a:solidFill>
                  <a:srgbClr val="C00000"/>
                </a:solidFill>
              </a:rPr>
              <a:t>cuanto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llegar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 </a:t>
            </a:r>
            <a:r>
              <a:rPr lang="en-US" dirty="0" err="1" smtClean="0"/>
              <a:t>congelaran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cerré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las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llaves</a:t>
            </a:r>
            <a:r>
              <a:rPr lang="en-US" sz="5400" b="1" dirty="0" smtClean="0">
                <a:solidFill>
                  <a:srgbClr val="C00000"/>
                </a:solidFill>
              </a:rPr>
              <a:t> del </a:t>
            </a:r>
            <a:r>
              <a:rPr lang="en-US" sz="5400" b="1" dirty="0" err="1" smtClean="0">
                <a:solidFill>
                  <a:srgbClr val="C00000"/>
                </a:solidFill>
              </a:rPr>
              <a:t>agua</a:t>
            </a:r>
            <a:r>
              <a:rPr lang="en-US" sz="5400" b="1" dirty="0" smtClean="0">
                <a:solidFill>
                  <a:srgbClr val="C00000"/>
                </a:solidFill>
              </a:rPr>
              <a:t> en </a:t>
            </a:r>
            <a:r>
              <a:rPr lang="en-US" sz="5400" b="1" dirty="0" err="1" smtClean="0">
                <a:solidFill>
                  <a:srgbClr val="C00000"/>
                </a:solidFill>
              </a:rPr>
              <a:t>caso</a:t>
            </a:r>
            <a:r>
              <a:rPr lang="en-US" sz="5400" b="1" dirty="0" smtClean="0">
                <a:solidFill>
                  <a:srgbClr val="C00000"/>
                </a:solidFill>
              </a:rPr>
              <a:t> de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las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tuberías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congelarse</a:t>
            </a:r>
            <a:r>
              <a:rPr lang="en-US" sz="5400" b="1" dirty="0" smtClean="0">
                <a:solidFill>
                  <a:srgbClr val="C00000"/>
                </a:solidFill>
              </a:rPr>
              <a:t>)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Papá</a:t>
            </a:r>
            <a:r>
              <a:rPr lang="en-US" sz="5400" b="1" dirty="0" smtClean="0">
                <a:solidFill>
                  <a:srgbClr val="C00000"/>
                </a:solidFill>
              </a:rPr>
              <a:t> no </a:t>
            </a:r>
            <a:r>
              <a:rPr lang="en-US" sz="5400" b="1" dirty="0" err="1" smtClean="0">
                <a:solidFill>
                  <a:srgbClr val="C00000"/>
                </a:solidFill>
              </a:rPr>
              <a:t>llamará</a:t>
            </a:r>
            <a:r>
              <a:rPr lang="en-US" sz="5400" b="1" dirty="0" smtClean="0">
                <a:solidFill>
                  <a:srgbClr val="C00000"/>
                </a:solidFill>
              </a:rPr>
              <a:t> a los </a:t>
            </a:r>
            <a:r>
              <a:rPr lang="en-US" sz="5400" b="1" dirty="0" err="1" smtClean="0">
                <a:solidFill>
                  <a:srgbClr val="C00000"/>
                </a:solidFill>
              </a:rPr>
              <a:t>vecinos</a:t>
            </a:r>
            <a:r>
              <a:rPr lang="en-US" sz="5400" b="1" dirty="0" smtClean="0">
                <a:solidFill>
                  <a:srgbClr val="C00000"/>
                </a:solidFill>
              </a:rPr>
              <a:t> a </a:t>
            </a:r>
            <a:r>
              <a:rPr lang="en-US" sz="5400" b="1" dirty="0" err="1" smtClean="0">
                <a:solidFill>
                  <a:srgbClr val="C00000"/>
                </a:solidFill>
              </a:rPr>
              <a:t>menos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haber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una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emergencia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friera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Explicaría</a:t>
            </a:r>
            <a:r>
              <a:rPr lang="en-US" sz="5400" b="1" dirty="0" smtClean="0">
                <a:solidFill>
                  <a:srgbClr val="C00000"/>
                </a:solidFill>
              </a:rPr>
              <a:t> el </a:t>
            </a:r>
            <a:r>
              <a:rPr lang="en-US" sz="5400" b="1" dirty="0" err="1" smtClean="0">
                <a:solidFill>
                  <a:srgbClr val="C00000"/>
                </a:solidFill>
              </a:rPr>
              <a:t>pedido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claramente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para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el </a:t>
            </a:r>
            <a:r>
              <a:rPr lang="en-US" sz="5400" b="1" dirty="0" err="1" smtClean="0">
                <a:solidFill>
                  <a:srgbClr val="C00000"/>
                </a:solidFill>
              </a:rPr>
              <a:t>cocinero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freír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las</a:t>
            </a:r>
            <a:r>
              <a:rPr lang="en-US" sz="5400" b="1" dirty="0" smtClean="0">
                <a:solidFill>
                  <a:srgbClr val="C00000"/>
                </a:solidFill>
              </a:rPr>
              <a:t> papas.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trajeron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Ellos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estaban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seguros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los </a:t>
            </a:r>
            <a:r>
              <a:rPr lang="en-US" sz="5400" b="1" dirty="0" err="1" smtClean="0">
                <a:solidFill>
                  <a:srgbClr val="C00000"/>
                </a:solidFill>
              </a:rPr>
              <a:t>meseros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traer</a:t>
            </a:r>
            <a:r>
              <a:rPr lang="en-US" sz="5400" b="1" dirty="0" smtClean="0">
                <a:solidFill>
                  <a:srgbClr val="C00000"/>
                </a:solidFill>
              </a:rPr>
              <a:t>) la comida a </a:t>
            </a:r>
            <a:r>
              <a:rPr lang="en-US" sz="5400" b="1" dirty="0" err="1" smtClean="0">
                <a:solidFill>
                  <a:srgbClr val="C00000"/>
                </a:solidFill>
              </a:rPr>
              <a:t>las</a:t>
            </a:r>
            <a:r>
              <a:rPr lang="en-US" sz="5400" b="1" dirty="0" smtClean="0">
                <a:solidFill>
                  <a:srgbClr val="C00000"/>
                </a:solidFill>
              </a:rPr>
              <a:t> mesas.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cierto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tú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seguir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viviendo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pidieras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Marta </a:t>
            </a:r>
            <a:r>
              <a:rPr lang="en-US" sz="5400" b="1" dirty="0" err="1" smtClean="0">
                <a:solidFill>
                  <a:srgbClr val="C00000"/>
                </a:solidFill>
              </a:rPr>
              <a:t>dudó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tú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pedir</a:t>
            </a:r>
            <a:r>
              <a:rPr lang="en-US" sz="5400" b="1" dirty="0" smtClean="0">
                <a:solidFill>
                  <a:srgbClr val="C00000"/>
                </a:solidFill>
              </a:rPr>
              <a:t>) chocolate.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pidió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Ellos</a:t>
            </a:r>
            <a:r>
              <a:rPr lang="en-US" sz="5400" b="1" dirty="0" smtClean="0">
                <a:solidFill>
                  <a:srgbClr val="C00000"/>
                </a:solidFill>
              </a:rPr>
              <a:t> no </a:t>
            </a:r>
            <a:r>
              <a:rPr lang="en-US" sz="5400" b="1" dirty="0" err="1" smtClean="0">
                <a:solidFill>
                  <a:srgbClr val="C00000"/>
                </a:solidFill>
              </a:rPr>
              <a:t>dudarían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tu</a:t>
            </a:r>
            <a:r>
              <a:rPr lang="en-US" sz="5400" b="1" dirty="0" smtClean="0">
                <a:solidFill>
                  <a:srgbClr val="C00000"/>
                </a:solidFill>
              </a:rPr>
              <a:t> amigo (</a:t>
            </a:r>
            <a:r>
              <a:rPr lang="en-US" sz="5400" b="1" dirty="0" err="1" smtClean="0">
                <a:solidFill>
                  <a:srgbClr val="C00000"/>
                </a:solidFill>
              </a:rPr>
              <a:t>pedir</a:t>
            </a:r>
            <a:r>
              <a:rPr lang="en-US" sz="5400" b="1" dirty="0" smtClean="0">
                <a:solidFill>
                  <a:srgbClr val="C00000"/>
                </a:solidFill>
              </a:rPr>
              <a:t>) el chocolate.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sirviera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Ofrecieron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ayudarle</a:t>
            </a:r>
            <a:r>
              <a:rPr lang="en-US" sz="5400" b="1" dirty="0" smtClean="0">
                <a:solidFill>
                  <a:srgbClr val="C00000"/>
                </a:solidFill>
              </a:rPr>
              <a:t> a </a:t>
            </a:r>
            <a:r>
              <a:rPr lang="en-US" sz="5400" b="1" dirty="0" err="1" smtClean="0">
                <a:solidFill>
                  <a:srgbClr val="C00000"/>
                </a:solidFill>
              </a:rPr>
              <a:t>mamá</a:t>
            </a:r>
            <a:r>
              <a:rPr lang="en-US" sz="5400" b="1" dirty="0" smtClean="0">
                <a:solidFill>
                  <a:srgbClr val="C00000"/>
                </a:solidFill>
              </a:rPr>
              <a:t> en la </a:t>
            </a:r>
            <a:r>
              <a:rPr lang="en-US" sz="5400" b="1" dirty="0" err="1" smtClean="0">
                <a:solidFill>
                  <a:srgbClr val="C00000"/>
                </a:solidFill>
              </a:rPr>
              <a:t>cocina</a:t>
            </a:r>
            <a:r>
              <a:rPr lang="en-US" sz="5400" b="1" dirty="0" smtClean="0">
                <a:solidFill>
                  <a:srgbClr val="C00000"/>
                </a:solidFill>
              </a:rPr>
              <a:t> con </a:t>
            </a:r>
            <a:r>
              <a:rPr lang="en-US" sz="5400" b="1" dirty="0" err="1" smtClean="0">
                <a:solidFill>
                  <a:srgbClr val="C00000"/>
                </a:solidFill>
              </a:rPr>
              <a:t>tal</a:t>
            </a:r>
            <a:r>
              <a:rPr lang="en-US" sz="5400" b="1" dirty="0" smtClean="0">
                <a:solidFill>
                  <a:srgbClr val="C00000"/>
                </a:solidFill>
              </a:rPr>
              <a:t> de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mamá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nos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servir</a:t>
            </a:r>
            <a:r>
              <a:rPr lang="en-US" sz="5400" b="1" dirty="0" smtClean="0">
                <a:solidFill>
                  <a:srgbClr val="C00000"/>
                </a:solidFill>
              </a:rPr>
              <a:t>) tamales.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leyeran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Luís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prefirió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sus</a:t>
            </a:r>
            <a:r>
              <a:rPr lang="en-US" sz="5400" b="1" dirty="0" smtClean="0">
                <a:solidFill>
                  <a:srgbClr val="C00000"/>
                </a:solidFill>
              </a:rPr>
              <a:t> padres no (leer) </a:t>
            </a:r>
            <a:r>
              <a:rPr lang="en-US" sz="5400" b="1" dirty="0" err="1" smtClean="0">
                <a:solidFill>
                  <a:srgbClr val="C00000"/>
                </a:solidFill>
              </a:rPr>
              <a:t>sus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mensajes</a:t>
            </a:r>
            <a:r>
              <a:rPr lang="en-US" sz="5400" b="1" dirty="0" smtClean="0">
                <a:solidFill>
                  <a:srgbClr val="C00000"/>
                </a:solidFill>
              </a:rPr>
              <a:t> de text.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cierto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el </a:t>
            </a:r>
            <a:r>
              <a:rPr lang="en-US" sz="5400" b="1" dirty="0" err="1" smtClean="0">
                <a:solidFill>
                  <a:srgbClr val="C00000"/>
                </a:solidFill>
              </a:rPr>
              <a:t>subjuntivo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ser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divertido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entraron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Trabajé</a:t>
            </a:r>
            <a:r>
              <a:rPr lang="en-US" sz="5400" b="1" dirty="0" smtClean="0">
                <a:solidFill>
                  <a:srgbClr val="C00000"/>
                </a:solidFill>
              </a:rPr>
              <a:t> el </a:t>
            </a:r>
            <a:r>
              <a:rPr lang="en-US" sz="5400" b="1" dirty="0" err="1" smtClean="0">
                <a:solidFill>
                  <a:srgbClr val="C00000"/>
                </a:solidFill>
              </a:rPr>
              <a:t>domingo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cuando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ellos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entrar</a:t>
            </a:r>
            <a:r>
              <a:rPr lang="en-US" sz="5400" b="1" dirty="0" smtClean="0">
                <a:solidFill>
                  <a:srgbClr val="C00000"/>
                </a:solidFill>
              </a:rPr>
              <a:t>) a la </a:t>
            </a:r>
            <a:r>
              <a:rPr lang="en-US" sz="5400" b="1" dirty="0" err="1" smtClean="0">
                <a:solidFill>
                  <a:srgbClr val="C00000"/>
                </a:solidFill>
              </a:rPr>
              <a:t>una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Silvia </a:t>
            </a:r>
            <a:r>
              <a:rPr lang="en-US" sz="5400" b="1" dirty="0" err="1" smtClean="0">
                <a:solidFill>
                  <a:srgbClr val="C00000"/>
                </a:solidFill>
              </a:rPr>
              <a:t>quería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sus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hijos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pensar</a:t>
            </a:r>
            <a:r>
              <a:rPr lang="en-US" sz="5400" b="1" dirty="0" smtClean="0">
                <a:solidFill>
                  <a:srgbClr val="C00000"/>
                </a:solidFill>
              </a:rPr>
              <a:t>) de forma </a:t>
            </a:r>
            <a:r>
              <a:rPr lang="en-US" sz="5400" b="1" dirty="0" err="1" smtClean="0">
                <a:solidFill>
                  <a:srgbClr val="C00000"/>
                </a:solidFill>
              </a:rPr>
              <a:t>positiva</a:t>
            </a:r>
            <a:r>
              <a:rPr lang="en-US" sz="5400" b="1" dirty="0" smtClean="0">
                <a:solidFill>
                  <a:srgbClr val="C00000"/>
                </a:solidFill>
              </a:rPr>
              <a:t> y </a:t>
            </a:r>
            <a:r>
              <a:rPr lang="en-US" sz="5400" b="1" dirty="0" err="1" smtClean="0">
                <a:solidFill>
                  <a:srgbClr val="C00000"/>
                </a:solidFill>
              </a:rPr>
              <a:t>constructiva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comiéramos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Preferiría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nosotros</a:t>
            </a:r>
            <a:r>
              <a:rPr lang="en-US" sz="5400" b="1" dirty="0" smtClean="0">
                <a:solidFill>
                  <a:srgbClr val="C00000"/>
                </a:solidFill>
              </a:rPr>
              <a:t> (comer) a </a:t>
            </a:r>
            <a:r>
              <a:rPr lang="en-US" sz="5400" b="1" dirty="0" err="1" smtClean="0">
                <a:solidFill>
                  <a:srgbClr val="C00000"/>
                </a:solidFill>
              </a:rPr>
              <a:t>las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siete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piense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Me </a:t>
            </a:r>
            <a:r>
              <a:rPr lang="en-US" sz="5400" b="1" dirty="0" err="1" smtClean="0">
                <a:solidFill>
                  <a:srgbClr val="C00000"/>
                </a:solidFill>
              </a:rPr>
              <a:t>calmaré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cuando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pensar</a:t>
            </a:r>
            <a:r>
              <a:rPr lang="en-US" sz="5400" b="1" dirty="0" smtClean="0">
                <a:solidFill>
                  <a:srgbClr val="C00000"/>
                </a:solidFill>
              </a:rPr>
              <a:t>) en </a:t>
            </a:r>
            <a:r>
              <a:rPr lang="en-US" sz="5400" b="1" dirty="0" err="1" smtClean="0">
                <a:solidFill>
                  <a:srgbClr val="C00000"/>
                </a:solidFill>
              </a:rPr>
              <a:t>ti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vayas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no </a:t>
            </a:r>
            <a:r>
              <a:rPr lang="en-US" sz="5400" b="1" dirty="0" err="1" smtClean="0">
                <a:solidFill>
                  <a:srgbClr val="C00000"/>
                </a:solidFill>
              </a:rPr>
              <a:t>iré</a:t>
            </a:r>
            <a:r>
              <a:rPr lang="en-US" sz="5400" b="1" dirty="0" smtClean="0">
                <a:solidFill>
                  <a:srgbClr val="C00000"/>
                </a:solidFill>
              </a:rPr>
              <a:t> a </a:t>
            </a:r>
            <a:r>
              <a:rPr lang="en-US" sz="5400" b="1" dirty="0" err="1" smtClean="0">
                <a:solidFill>
                  <a:srgbClr val="C00000"/>
                </a:solidFill>
              </a:rPr>
              <a:t>menos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tú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ir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vinieras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Nosotras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organizaríamos</a:t>
            </a:r>
            <a:r>
              <a:rPr lang="en-US" sz="5400" b="1" dirty="0" smtClean="0">
                <a:solidFill>
                  <a:srgbClr val="C00000"/>
                </a:solidFill>
              </a:rPr>
              <a:t> con </a:t>
            </a:r>
            <a:r>
              <a:rPr lang="en-US" sz="5400" b="1" dirty="0" err="1" smtClean="0">
                <a:solidFill>
                  <a:srgbClr val="C00000"/>
                </a:solidFill>
              </a:rPr>
              <a:t>tal</a:t>
            </a:r>
            <a:r>
              <a:rPr lang="en-US" sz="5400" b="1" dirty="0" smtClean="0">
                <a:solidFill>
                  <a:srgbClr val="C00000"/>
                </a:solidFill>
              </a:rPr>
              <a:t> de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tú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venir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Es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imposible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morir</a:t>
            </a:r>
            <a:r>
              <a:rPr lang="en-US" sz="5400" b="1" dirty="0" smtClean="0">
                <a:solidFill>
                  <a:srgbClr val="C00000"/>
                </a:solidFill>
              </a:rPr>
              <a:t>) de </a:t>
            </a:r>
            <a:r>
              <a:rPr lang="en-US" sz="5400" b="1" dirty="0" err="1" smtClean="0">
                <a:solidFill>
                  <a:srgbClr val="C00000"/>
                </a:solidFill>
              </a:rPr>
              <a:t>risa</a:t>
            </a:r>
            <a:r>
              <a:rPr lang="en-US" sz="5400" b="1" dirty="0" smtClean="0">
                <a:solidFill>
                  <a:srgbClr val="C00000"/>
                </a:solidFill>
              </a:rPr>
              <a:t> al </a:t>
            </a:r>
            <a:r>
              <a:rPr lang="en-US" sz="5400" b="1" dirty="0" err="1" smtClean="0">
                <a:solidFill>
                  <a:srgbClr val="C00000"/>
                </a:solidFill>
              </a:rPr>
              <a:t>ver</a:t>
            </a:r>
            <a:r>
              <a:rPr lang="en-US" sz="5400" b="1" dirty="0" smtClean="0">
                <a:solidFill>
                  <a:srgbClr val="C00000"/>
                </a:solidFill>
              </a:rPr>
              <a:t> al </a:t>
            </a:r>
            <a:r>
              <a:rPr lang="en-US" sz="5400" b="1" dirty="0" err="1" smtClean="0">
                <a:solidFill>
                  <a:srgbClr val="C00000"/>
                </a:solidFill>
              </a:rPr>
              <a:t>payaso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coleccionó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Fue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claro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la </a:t>
            </a:r>
            <a:r>
              <a:rPr lang="en-US" sz="5400" b="1" dirty="0" err="1" smtClean="0">
                <a:solidFill>
                  <a:srgbClr val="C00000"/>
                </a:solidFill>
              </a:rPr>
              <a:t>clase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coleccionar</a:t>
            </a:r>
            <a:r>
              <a:rPr lang="en-US" sz="5400" b="1" dirty="0" smtClean="0">
                <a:solidFill>
                  <a:srgbClr val="C00000"/>
                </a:solidFill>
              </a:rPr>
              <a:t>) mucho </a:t>
            </a:r>
            <a:r>
              <a:rPr lang="en-US" sz="5400" b="1" dirty="0" err="1" smtClean="0">
                <a:solidFill>
                  <a:srgbClr val="C00000"/>
                </a:solidFill>
              </a:rPr>
              <a:t>dinero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para</a:t>
            </a:r>
            <a:r>
              <a:rPr lang="en-US" sz="5400" b="1" dirty="0" smtClean="0">
                <a:solidFill>
                  <a:srgbClr val="C00000"/>
                </a:solidFill>
              </a:rPr>
              <a:t> St. Jude.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siguiéramos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Algunos</a:t>
            </a:r>
            <a:r>
              <a:rPr lang="en-US" sz="5400" b="1" dirty="0" smtClean="0">
                <a:solidFill>
                  <a:srgbClr val="C00000"/>
                </a:solidFill>
              </a:rPr>
              <a:t> no </a:t>
            </a:r>
            <a:r>
              <a:rPr lang="en-US" sz="5400" b="1" dirty="0" err="1" smtClean="0">
                <a:solidFill>
                  <a:srgbClr val="C00000"/>
                </a:solidFill>
              </a:rPr>
              <a:t>creían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nosotros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seguir</a:t>
            </a:r>
            <a:r>
              <a:rPr lang="en-US" sz="5400" b="1" dirty="0" smtClean="0">
                <a:solidFill>
                  <a:srgbClr val="C00000"/>
                </a:solidFill>
              </a:rPr>
              <a:t>) </a:t>
            </a:r>
            <a:r>
              <a:rPr lang="en-US" sz="5400" b="1" dirty="0" err="1" smtClean="0">
                <a:solidFill>
                  <a:srgbClr val="C00000"/>
                </a:solidFill>
              </a:rPr>
              <a:t>viviendo</a:t>
            </a:r>
            <a:r>
              <a:rPr lang="en-US" sz="5400" b="1" dirty="0" smtClean="0">
                <a:solidFill>
                  <a:srgbClr val="C00000"/>
                </a:solidFill>
              </a:rPr>
              <a:t> en </a:t>
            </a:r>
            <a:r>
              <a:rPr lang="en-US" sz="5400" b="1" dirty="0" err="1" smtClean="0">
                <a:solidFill>
                  <a:srgbClr val="C00000"/>
                </a:solidFill>
              </a:rPr>
              <a:t>esa</a:t>
            </a:r>
            <a:r>
              <a:rPr lang="en-US" sz="5400" b="1" dirty="0" smtClean="0">
                <a:solidFill>
                  <a:srgbClr val="C00000"/>
                </a:solidFill>
              </a:rPr>
              <a:t> casa.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Ella me lo </a:t>
            </a:r>
            <a:r>
              <a:rPr lang="en-US" sz="5400" b="1" dirty="0" err="1" smtClean="0">
                <a:solidFill>
                  <a:srgbClr val="C00000"/>
                </a:solidFill>
              </a:rPr>
              <a:t>dijo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cuando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yo</a:t>
            </a:r>
            <a:r>
              <a:rPr lang="en-US" sz="5400" b="1" dirty="0" smtClean="0">
                <a:solidFill>
                  <a:srgbClr val="C00000"/>
                </a:solidFill>
              </a:rPr>
              <a:t> la (</a:t>
            </a:r>
            <a:r>
              <a:rPr lang="en-US" sz="5400" b="1" dirty="0" err="1" smtClean="0">
                <a:solidFill>
                  <a:srgbClr val="C00000"/>
                </a:solidFill>
              </a:rPr>
              <a:t>ver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vuelvan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Saldré</a:t>
            </a:r>
            <a:r>
              <a:rPr lang="en-US" sz="5400" b="1" dirty="0" smtClean="0">
                <a:solidFill>
                  <a:srgbClr val="C00000"/>
                </a:solidFill>
              </a:rPr>
              <a:t> antes de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ellos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volver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 </a:t>
            </a:r>
            <a:r>
              <a:rPr lang="en-US" dirty="0" err="1" smtClean="0"/>
              <a:t>fueran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Sofía</a:t>
            </a:r>
            <a:r>
              <a:rPr lang="en-US" sz="5400" b="1" dirty="0" smtClean="0">
                <a:solidFill>
                  <a:srgbClr val="C00000"/>
                </a:solidFill>
              </a:rPr>
              <a:t> se </a:t>
            </a:r>
            <a:r>
              <a:rPr lang="en-US" sz="5400" b="1" dirty="0" err="1" smtClean="0">
                <a:solidFill>
                  <a:srgbClr val="C00000"/>
                </a:solidFill>
              </a:rPr>
              <a:t>dormiría</a:t>
            </a:r>
            <a:r>
              <a:rPr lang="en-US" sz="5400" b="1" dirty="0" smtClean="0">
                <a:solidFill>
                  <a:srgbClr val="C00000"/>
                </a:solidFill>
              </a:rPr>
              <a:t> antes de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todos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irse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Comenzó</a:t>
            </a:r>
            <a:r>
              <a:rPr lang="en-US" dirty="0" smtClean="0"/>
              <a:t>, </a:t>
            </a:r>
            <a:r>
              <a:rPr lang="en-US" dirty="0" err="1" smtClean="0"/>
              <a:t>comenzaba</a:t>
            </a:r>
            <a:r>
              <a:rPr lang="en-US" dirty="0" smtClean="0"/>
              <a:t>, </a:t>
            </a:r>
            <a:r>
              <a:rPr lang="en-US" dirty="0" err="1" smtClean="0"/>
              <a:t>comenzaría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Fue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obvio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que</a:t>
            </a:r>
            <a:r>
              <a:rPr lang="en-US" sz="5400" b="1" dirty="0" smtClean="0">
                <a:solidFill>
                  <a:srgbClr val="C00000"/>
                </a:solidFill>
              </a:rPr>
              <a:t> (</a:t>
            </a:r>
            <a:r>
              <a:rPr lang="en-US" sz="5400" b="1" dirty="0" err="1" smtClean="0">
                <a:solidFill>
                  <a:srgbClr val="C00000"/>
                </a:solidFill>
              </a:rPr>
              <a:t>comenzar</a:t>
            </a:r>
            <a:r>
              <a:rPr lang="en-US" sz="5400" b="1" dirty="0" smtClean="0">
                <a:solidFill>
                  <a:srgbClr val="C00000"/>
                </a:solidFill>
              </a:rPr>
              <a:t>) a </a:t>
            </a:r>
            <a:r>
              <a:rPr lang="en-US" sz="5400" b="1" dirty="0" err="1" smtClean="0">
                <a:solidFill>
                  <a:srgbClr val="C00000"/>
                </a:solidFill>
              </a:rPr>
              <a:t>nevar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No </a:t>
            </a:r>
            <a:r>
              <a:rPr lang="en-US" sz="5400" b="1" dirty="0" err="1" smtClean="0">
                <a:solidFill>
                  <a:srgbClr val="C00000"/>
                </a:solidFill>
              </a:rPr>
              <a:t>podré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escribir</a:t>
            </a:r>
            <a:r>
              <a:rPr lang="en-US" sz="5400" b="1" dirty="0" smtClean="0">
                <a:solidFill>
                  <a:srgbClr val="C00000"/>
                </a:solidFill>
              </a:rPr>
              <a:t> el </a:t>
            </a:r>
            <a:r>
              <a:rPr lang="en-US" sz="5400" b="1" dirty="0" err="1" smtClean="0">
                <a:solidFill>
                  <a:srgbClr val="C00000"/>
                </a:solidFill>
              </a:rPr>
              <a:t>reportaje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sinque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alguien</a:t>
            </a:r>
            <a:r>
              <a:rPr lang="en-US" sz="5400" b="1" dirty="0" smtClean="0">
                <a:solidFill>
                  <a:srgbClr val="C00000"/>
                </a:solidFill>
              </a:rPr>
              <a:t> me (</a:t>
            </a:r>
            <a:r>
              <a:rPr lang="en-US" sz="5400" b="1" dirty="0" err="1" smtClean="0">
                <a:solidFill>
                  <a:srgbClr val="C00000"/>
                </a:solidFill>
              </a:rPr>
              <a:t>ver</a:t>
            </a:r>
            <a:r>
              <a:rPr lang="en-US" sz="5400" b="1" dirty="0" smtClean="0">
                <a:solidFill>
                  <a:srgbClr val="C00000"/>
                </a:solidFill>
              </a:rPr>
              <a:t>).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3553</TotalTime>
  <Words>385</Words>
  <Application>Microsoft Office PowerPoint</Application>
  <PresentationFormat>On-screen Show (4:3)</PresentationFormat>
  <Paragraphs>60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NewsPrint</vt:lpstr>
      <vt:lpstr>Frases Subjuntivas o Indicativas</vt:lpstr>
      <vt:lpstr>pidieras</vt:lpstr>
      <vt:lpstr>muera</vt:lpstr>
      <vt:lpstr>siguiéramos</vt:lpstr>
      <vt:lpstr>vi</vt:lpstr>
      <vt:lpstr>vuelvan</vt:lpstr>
      <vt:lpstr>Se fueran</vt:lpstr>
      <vt:lpstr>Comenzó, comenzaba, comenzaría</vt:lpstr>
      <vt:lpstr>vea</vt:lpstr>
      <vt:lpstr>Volvieron (volvían, volverían)</vt:lpstr>
      <vt:lpstr>pagaran</vt:lpstr>
      <vt:lpstr>Te divirtieras</vt:lpstr>
      <vt:lpstr>den</vt:lpstr>
      <vt:lpstr>llegué</vt:lpstr>
      <vt:lpstr>Se congelaran</vt:lpstr>
      <vt:lpstr>haya</vt:lpstr>
      <vt:lpstr>friera</vt:lpstr>
      <vt:lpstr>trajeron</vt:lpstr>
      <vt:lpstr>sigues</vt:lpstr>
      <vt:lpstr>pidió</vt:lpstr>
      <vt:lpstr>sirviera</vt:lpstr>
      <vt:lpstr>leyeran</vt:lpstr>
      <vt:lpstr>es</vt:lpstr>
      <vt:lpstr>entraron</vt:lpstr>
      <vt:lpstr>pensaran</vt:lpstr>
      <vt:lpstr>comiéramos</vt:lpstr>
      <vt:lpstr>piense</vt:lpstr>
      <vt:lpstr>vayas</vt:lpstr>
      <vt:lpstr>vinieras</vt:lpstr>
      <vt:lpstr>coleccionó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CEG140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Subjuntivas</dc:title>
  <dc:creator>Carmela Axelson</dc:creator>
  <cp:lastModifiedBy>Carmela Axelson</cp:lastModifiedBy>
  <cp:revision>11</cp:revision>
  <dcterms:created xsi:type="dcterms:W3CDTF">2015-04-08T06:31:25Z</dcterms:created>
  <dcterms:modified xsi:type="dcterms:W3CDTF">2015-04-10T17:44:29Z</dcterms:modified>
</cp:coreProperties>
</file>